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7772400" cy="100584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88" d="100"/>
          <a:sy n="88" d="100"/>
        </p:scale>
        <p:origin x="66" y="1290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0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7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3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9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6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3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noProof="0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noProof="0" dirty="0"/>
              <a:t>Trascinare l'immagine su un segnaposto o fare clic sull'icona per aggiungerla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48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3221297" y="2633699"/>
            <a:ext cx="308162" cy="27337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38 years old) came into the office to apply for Food &amp; Nutrition Services (FNS) benefits. She is a single mother of 2 children. Client/customer -2 (Age: 6 years old) and  client/customer -3 (Age: 4 years old). 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works at Target 30 hours per week and makes $8.00 per hour. She is paid bi-weekly on Fridays. She is responsible for paying $500 per month in rent including utilities. She receives $200 per month in child support for her children who have the same father.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17404"/>
              </p:ext>
            </p:extLst>
          </p:nvPr>
        </p:nvGraphicFramePr>
        <p:xfrm>
          <a:off x="195432" y="4077931"/>
          <a:ext cx="7419635" cy="320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339593">
                <a:tc gridSpan="8"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701617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5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68 years old) in today to apply for benefits. He receives Social Security in the amount of $600.00 per month. He has 2 grandchildren that live with him. Client/Customer – 2 (Age: 11 years old) &amp; client/customer – 3 (Age: 13 years old). Each child receives $100.00 in social security monthly. He pays $100.00 per month in rent. He also has a checking account with First Citizen’s Bank with a balance of $350.00.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460"/>
              </p:ext>
            </p:extLst>
          </p:nvPr>
        </p:nvGraphicFramePr>
        <p:xfrm>
          <a:off x="195432" y="4077931"/>
          <a:ext cx="7419635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50172" cy="29803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27 years old) came into the office to apply for Food &amp; Nutrition Services (FNS) on today.  Client/Customer stated he lives with a friend rent and utility free. He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59654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7" y="7632072"/>
            <a:ext cx="7398048" cy="29041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09711" y="8812170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23 years old) comes in the local agency today to apply for FNS benefits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has no income and no expenses.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835109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42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8" y="7632072"/>
            <a:ext cx="7452013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33 years old) came into the agency. She lives locally and is not working. She lives with a friend. She pays no rent and has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00297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4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for Food &amp; Nutrition Services (FNS) on today.  She is married to Client/Customer -2 (Age: 35 years old). They have a son, Client/Customer -3 (Age: 5 years old). They have no income. They are responsible for paying $500 per month in rent and it includes utilities.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63065"/>
              </p:ext>
            </p:extLst>
          </p:nvPr>
        </p:nvGraphicFramePr>
        <p:xfrm>
          <a:off x="217374" y="4438396"/>
          <a:ext cx="7265337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8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36 years old) came into the office to apply for Food &amp; Nutrition Services (FNS) on today.  He is a single father that has recently lost his job. His last income was received two months ago. Mr. Client/Customer’s son is Client/Customer-2 (Age: 9 years old). He is responsible for paying rent in the amount of $550 per month. The rent includes utilities. Mr. Client/Customer does not receive child support for his son.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33348"/>
              </p:ext>
            </p:extLst>
          </p:nvPr>
        </p:nvGraphicFramePr>
        <p:xfrm>
          <a:off x="217374" y="4438396"/>
          <a:ext cx="7346018" cy="269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323656">
                <a:tc gridSpan="8"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Absent Parent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64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26 years old) goes into the local DSS agency to apply for FNS benefits. He is single with no children. He works at XYZ Construction and is paid $10 per hour and works 20 hours per week. He is paid weekly on Fridays. He is not responsible for any bills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13966"/>
              </p:ext>
            </p:extLst>
          </p:nvPr>
        </p:nvGraphicFramePr>
        <p:xfrm>
          <a:off x="209654" y="4289084"/>
          <a:ext cx="744172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28 years old) comes into the agency on the 19</a:t>
            </a:r>
            <a:r>
              <a:rPr lang="en-US" sz="1600" baseline="30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 to apply for FNS. She lives in town. She works for Food Lion, where she is paid $150.00 bi-weekly. She has one child client/customer -2 (Age: 3 years old). They are living with a friend currently and pay no rent. They have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3169"/>
              </p:ext>
            </p:extLst>
          </p:nvPr>
        </p:nvGraphicFramePr>
        <p:xfrm>
          <a:off x="209654" y="4289084"/>
          <a:ext cx="7441722" cy="18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70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0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31 years old) came into the office to apply for Food &amp; Nutrition Services (FNS) on today.  Her and her family live in this county. She lives with her spouse client/customer -2 (Age: 32 years old) and their son, client/customer -3 (Age: 7 years old).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does not work. Her spouse works for Home Depot and is paid bi-weekly in the amount of $650.00. They have rent in the amount of $300.00 per month and they are responsible for the electric bill to heat./cool the home. They have a checking account with Truist with a balance of $500.00.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65727" y="436102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7741"/>
              </p:ext>
            </p:extLst>
          </p:nvPr>
        </p:nvGraphicFramePr>
        <p:xfrm>
          <a:off x="217374" y="4802338"/>
          <a:ext cx="7346018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9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01636_The Organized Inbox_SL_V1.potx" id="{ED409500-FCE6-47D6-A8A2-C058FD289AC3}" vid="{0102FD98-53A8-4A7B-89E3-51BDEC89E0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64FEA48A-0E72-42B7-9390-A2746AEFFD8C}"/>
</file>

<file path=customXml/itemProps2.xml><?xml version="1.0" encoding="utf-8"?>
<ds:datastoreItem xmlns:ds="http://schemas.openxmlformats.org/officeDocument/2006/customXml" ds:itemID="{470E67A8-B66B-4294-8D4F-76DA1D9EAC67}"/>
</file>

<file path=customXml/itemProps3.xml><?xml version="1.0" encoding="utf-8"?>
<ds:datastoreItem xmlns:ds="http://schemas.openxmlformats.org/officeDocument/2006/customXml" ds:itemID="{F6C2A745-B5D0-4158-AE70-EE670D97825C}"/>
</file>

<file path=docProps/app.xml><?xml version="1.0" encoding="utf-8"?>
<Properties xmlns="http://schemas.openxmlformats.org/officeDocument/2006/extended-properties" xmlns:vt="http://schemas.openxmlformats.org/officeDocument/2006/docPropsVTypes">
  <Template>The Organized Inbox</Template>
  <TotalTime>4944</TotalTime>
  <Words>1802</Words>
  <Application>Microsoft Office PowerPoint</Application>
  <PresentationFormat>Custom</PresentationFormat>
  <Paragraphs>361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18</cp:revision>
  <dcterms:created xsi:type="dcterms:W3CDTF">2022-07-18T15:07:59Z</dcterms:created>
  <dcterms:modified xsi:type="dcterms:W3CDTF">2024-07-30T22:57:00Z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